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autoCompressPictures="0" embedTrueTypeFonts="1" strictFirstAndLastChars="0" saveSubsetFonts="1">
  <p:sldMasterIdLst>
    <p:sldMasterId id="2147483661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</p:sldIdLst>
  <p:sldSz cy="5143500" cx="9144000"/>
  <p:notesSz cx="6858000" cy="9144000"/>
  <p:embeddedFontLst>
    <p:embeddedFont>
      <p:font typeface="Montserrat"/>
      <p:regular r:id="rId11"/>
      <p:bold r:id="rId12"/>
    </p:embeddedFont>
    <p:embeddedFont>
      <p:font typeface="Karla"/>
      <p:regular r:id="rId13"/>
      <p:bold r:id="rId14"/>
      <p:italic r:id="rId15"/>
      <p:boldItalic r:id="rId16"/>
    </p:embeddedFont>
  </p:embeddedFontLst>
  <p:defaultTextStyle>
    <a:defPPr marR="0" rtl="0" algn="l">
      <a:lnSpc>
        <a:spcPct val="100000"/>
      </a:lnSpc>
      <a:spcBef>
        <a:spcPts val="0"/>
      </a:spcBef>
      <a:spcAft>
        <a:spcPts val="0"/>
      </a:spcAft>
    </a:defPPr>
    <a:lvl1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tableStyles.xml><?xml version="1.0" encoding="utf-8"?>
<a:tblStyleLst xmlns:a="http://schemas.openxmlformats.org/drawingml/2006/main" xmlns:r="http://schemas.openxmlformats.org/officeDocument/2006/relationships" def="{90651C3A-4460-11DB-9652-00E08161165F}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Montserrat-regular.fntdata"/><Relationship Id="rId10" Type="http://schemas.openxmlformats.org/officeDocument/2006/relationships/slide" Target="slides/slide5.xml"/><Relationship Id="rId13" Type="http://schemas.openxmlformats.org/officeDocument/2006/relationships/font" Target="fonts/Karla-regular.fntdata"/><Relationship Id="rId12" Type="http://schemas.openxmlformats.org/officeDocument/2006/relationships/font" Target="fonts/Montserrat-bold.fntdata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Karla-italic.fntdata"/><Relationship Id="rId14" Type="http://schemas.openxmlformats.org/officeDocument/2006/relationships/font" Target="fonts/Karla-bold.fntdata"/><Relationship Id="rId16" Type="http://schemas.openxmlformats.org/officeDocument/2006/relationships/font" Target="fonts/Karla-bold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3" name="Shape 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>
              <a:spcBef>
                <a:spcPts val="0"/>
              </a:spcBef>
              <a:defRPr sz="1100"/>
            </a:lvl1pPr>
            <a:lvl2pPr>
              <a:spcBef>
                <a:spcPts val="0"/>
              </a:spcBef>
              <a:defRPr sz="1100"/>
            </a:lvl2pPr>
            <a:lvl3pPr>
              <a:spcBef>
                <a:spcPts val="0"/>
              </a:spcBef>
              <a:defRPr sz="1100"/>
            </a:lvl3pPr>
            <a:lvl4pPr>
              <a:spcBef>
                <a:spcPts val="0"/>
              </a:spcBef>
              <a:defRPr sz="1100"/>
            </a:lvl4pPr>
            <a:lvl5pPr>
              <a:spcBef>
                <a:spcPts val="0"/>
              </a:spcBef>
              <a:defRPr sz="1100"/>
            </a:lvl5pPr>
            <a:lvl6pPr>
              <a:spcBef>
                <a:spcPts val="0"/>
              </a:spcBef>
              <a:defRPr sz="1100"/>
            </a:lvl6pPr>
            <a:lvl7pPr>
              <a:spcBef>
                <a:spcPts val="0"/>
              </a:spcBef>
              <a:defRPr sz="1100"/>
            </a:lvl7pPr>
            <a:lvl8pPr>
              <a:spcBef>
                <a:spcPts val="0"/>
              </a:spcBef>
              <a:defRPr sz="1100"/>
            </a:lvl8pPr>
            <a:lvl9pPr>
              <a:spcBef>
                <a:spcPts val="0"/>
              </a:spcBef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70" name="Shape 70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76" name="Shape 76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82" name="Shape 82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90" name="Shape 90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Shape 97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98" name="Shape 98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">
    <p:spTree>
      <p:nvGrpSpPr>
        <p:cNvPr id="7" name="Shape 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8"/>
          <p:cNvSpPr/>
          <p:nvPr/>
        </p:nvSpPr>
        <p:spPr>
          <a:xfrm>
            <a:off x="218925" y="-9675"/>
            <a:ext cx="5276875" cy="5167075"/>
          </a:xfrm>
          <a:custGeom>
            <a:pathLst>
              <a:path extrusionOk="0" h="206683" w="211075">
                <a:moveTo>
                  <a:pt x="387" y="0"/>
                </a:moveTo>
                <a:lnTo>
                  <a:pt x="0" y="206683"/>
                </a:lnTo>
                <a:lnTo>
                  <a:pt x="211075" y="206545"/>
                </a:lnTo>
                <a:lnTo>
                  <a:pt x="155812" y="301"/>
                </a:lnTo>
                <a:close/>
              </a:path>
            </a:pathLst>
          </a:custGeom>
          <a:solidFill>
            <a:srgbClr val="000000">
              <a:alpha val="7310"/>
            </a:srgbClr>
          </a:solidFill>
          <a:ln>
            <a:noFill/>
          </a:ln>
        </p:spPr>
      </p:sp>
      <p:sp>
        <p:nvSpPr>
          <p:cNvPr id="9" name="Shape 9"/>
          <p:cNvSpPr/>
          <p:nvPr/>
        </p:nvSpPr>
        <p:spPr>
          <a:xfrm>
            <a:off x="-9675" y="-9675"/>
            <a:ext cx="5276875" cy="5167075"/>
          </a:xfrm>
          <a:custGeom>
            <a:pathLst>
              <a:path extrusionOk="0" h="206683" w="211075">
                <a:moveTo>
                  <a:pt x="387" y="0"/>
                </a:moveTo>
                <a:lnTo>
                  <a:pt x="0" y="206683"/>
                </a:lnTo>
                <a:lnTo>
                  <a:pt x="211075" y="206545"/>
                </a:lnTo>
                <a:lnTo>
                  <a:pt x="155812" y="30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</p:sp>
      <p:sp>
        <p:nvSpPr>
          <p:cNvPr id="10" name="Shape 10"/>
          <p:cNvSpPr txBox="1"/>
          <p:nvPr>
            <p:ph type="ctrTitle"/>
          </p:nvPr>
        </p:nvSpPr>
        <p:spPr>
          <a:xfrm>
            <a:off x="648300" y="3404550"/>
            <a:ext cx="3530700" cy="1181999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>
              <a:spcBef>
                <a:spcPts val="0"/>
              </a:spcBef>
              <a:buSzPct val="100000"/>
              <a:defRPr sz="3000"/>
            </a:lvl1pPr>
            <a:lvl2pPr>
              <a:spcBef>
                <a:spcPts val="0"/>
              </a:spcBef>
              <a:buSzPct val="100000"/>
              <a:defRPr sz="3000"/>
            </a:lvl2pPr>
            <a:lvl3pPr>
              <a:spcBef>
                <a:spcPts val="0"/>
              </a:spcBef>
              <a:buSzPct val="100000"/>
              <a:defRPr sz="3000"/>
            </a:lvl3pPr>
            <a:lvl4pPr>
              <a:spcBef>
                <a:spcPts val="0"/>
              </a:spcBef>
              <a:buSzPct val="100000"/>
              <a:defRPr sz="3000"/>
            </a:lvl4pPr>
            <a:lvl5pPr>
              <a:spcBef>
                <a:spcPts val="0"/>
              </a:spcBef>
              <a:buSzPct val="100000"/>
              <a:defRPr sz="3000"/>
            </a:lvl5pPr>
            <a:lvl6pPr>
              <a:spcBef>
                <a:spcPts val="0"/>
              </a:spcBef>
              <a:buSzPct val="100000"/>
              <a:defRPr sz="3000"/>
            </a:lvl6pPr>
            <a:lvl7pPr>
              <a:spcBef>
                <a:spcPts val="0"/>
              </a:spcBef>
              <a:buSzPct val="100000"/>
              <a:defRPr sz="3000"/>
            </a:lvl7pPr>
            <a:lvl8pPr>
              <a:spcBef>
                <a:spcPts val="0"/>
              </a:spcBef>
              <a:buSzPct val="100000"/>
              <a:defRPr sz="3000"/>
            </a:lvl8pPr>
            <a:lvl9pPr>
              <a:spcBef>
                <a:spcPts val="0"/>
              </a:spcBef>
              <a:buSzPct val="100000"/>
              <a:defRPr sz="3000"/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/>
          <p:nvPr/>
        </p:nvSpPr>
        <p:spPr>
          <a:xfrm>
            <a:off x="228600" y="-10437"/>
            <a:ext cx="8229314" cy="5164386"/>
          </a:xfrm>
          <a:custGeom>
            <a:pathLst>
              <a:path extrusionOk="0" h="206122" w="328450">
                <a:moveTo>
                  <a:pt x="0" y="0"/>
                </a:moveTo>
                <a:lnTo>
                  <a:pt x="0" y="206122"/>
                </a:lnTo>
                <a:lnTo>
                  <a:pt x="328450" y="206122"/>
                </a:lnTo>
                <a:lnTo>
                  <a:pt x="273309" y="331"/>
                </a:lnTo>
                <a:close/>
              </a:path>
            </a:pathLst>
          </a:custGeom>
          <a:solidFill>
            <a:srgbClr val="000000">
              <a:alpha val="7310"/>
            </a:srgbClr>
          </a:solidFill>
          <a:ln>
            <a:noFill/>
          </a:ln>
        </p:spPr>
      </p:sp>
      <p:sp>
        <p:nvSpPr>
          <p:cNvPr id="54" name="Shape 54"/>
          <p:cNvSpPr/>
          <p:nvPr/>
        </p:nvSpPr>
        <p:spPr>
          <a:xfrm>
            <a:off x="0" y="-10437"/>
            <a:ext cx="8229314" cy="5164386"/>
          </a:xfrm>
          <a:custGeom>
            <a:pathLst>
              <a:path extrusionOk="0" h="206122" w="328450">
                <a:moveTo>
                  <a:pt x="0" y="0"/>
                </a:moveTo>
                <a:lnTo>
                  <a:pt x="0" y="206122"/>
                </a:lnTo>
                <a:lnTo>
                  <a:pt x="328450" y="206122"/>
                </a:lnTo>
                <a:lnTo>
                  <a:pt x="273309" y="33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</p:sp>
      <p:sp>
        <p:nvSpPr>
          <p:cNvPr id="55" name="Shape 55"/>
          <p:cNvSpPr txBox="1"/>
          <p:nvPr>
            <p:ph idx="1" type="body"/>
          </p:nvPr>
        </p:nvSpPr>
        <p:spPr>
          <a:xfrm>
            <a:off x="841000" y="4025300"/>
            <a:ext cx="7845899" cy="519599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>
              <a:spcBef>
                <a:spcPts val="360"/>
              </a:spcBef>
              <a:buSzPct val="100000"/>
              <a:buNone/>
              <a:defRPr sz="1200"/>
            </a:lvl1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/>
          <p:nvPr/>
        </p:nvSpPr>
        <p:spPr>
          <a:xfrm>
            <a:off x="228600" y="-10437"/>
            <a:ext cx="8229314" cy="5164386"/>
          </a:xfrm>
          <a:custGeom>
            <a:pathLst>
              <a:path extrusionOk="0" h="206122" w="328450">
                <a:moveTo>
                  <a:pt x="0" y="0"/>
                </a:moveTo>
                <a:lnTo>
                  <a:pt x="0" y="206122"/>
                </a:lnTo>
                <a:lnTo>
                  <a:pt x="328450" y="206122"/>
                </a:lnTo>
                <a:lnTo>
                  <a:pt x="273309" y="331"/>
                </a:lnTo>
                <a:close/>
              </a:path>
            </a:pathLst>
          </a:custGeom>
          <a:solidFill>
            <a:srgbClr val="000000">
              <a:alpha val="7310"/>
            </a:srgbClr>
          </a:solidFill>
          <a:ln>
            <a:noFill/>
          </a:ln>
        </p:spPr>
      </p:sp>
      <p:sp>
        <p:nvSpPr>
          <p:cNvPr id="58" name="Shape 58"/>
          <p:cNvSpPr/>
          <p:nvPr/>
        </p:nvSpPr>
        <p:spPr>
          <a:xfrm>
            <a:off x="0" y="-10437"/>
            <a:ext cx="8229314" cy="5164386"/>
          </a:xfrm>
          <a:custGeom>
            <a:pathLst>
              <a:path extrusionOk="0" h="206122" w="328450">
                <a:moveTo>
                  <a:pt x="0" y="0"/>
                </a:moveTo>
                <a:lnTo>
                  <a:pt x="0" y="206122"/>
                </a:lnTo>
                <a:lnTo>
                  <a:pt x="328450" y="206122"/>
                </a:lnTo>
                <a:lnTo>
                  <a:pt x="273309" y="33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Empty"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TITLE_2"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 txBox="1"/>
          <p:nvPr>
            <p:ph type="ctrTitle"/>
          </p:nvPr>
        </p:nvSpPr>
        <p:spPr>
          <a:xfrm>
            <a:off x="311708" y="744575"/>
            <a:ext cx="8520599" cy="2052599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rtl="0" algn="ctr">
              <a:spcBef>
                <a:spcPts val="0"/>
              </a:spcBef>
              <a:buSzPct val="100000"/>
              <a:defRPr sz="5200"/>
            </a:lvl1pPr>
            <a:lvl2pPr rtl="0" algn="ctr">
              <a:spcBef>
                <a:spcPts val="0"/>
              </a:spcBef>
              <a:buSzPct val="100000"/>
              <a:defRPr sz="5200"/>
            </a:lvl2pPr>
            <a:lvl3pPr rtl="0" algn="ctr">
              <a:spcBef>
                <a:spcPts val="0"/>
              </a:spcBef>
              <a:buSzPct val="100000"/>
              <a:defRPr sz="5200"/>
            </a:lvl3pPr>
            <a:lvl4pPr rtl="0" algn="ctr">
              <a:spcBef>
                <a:spcPts val="0"/>
              </a:spcBef>
              <a:buSzPct val="100000"/>
              <a:defRPr sz="5200"/>
            </a:lvl4pPr>
            <a:lvl5pPr rtl="0" algn="ctr">
              <a:spcBef>
                <a:spcPts val="0"/>
              </a:spcBef>
              <a:buSzPct val="100000"/>
              <a:defRPr sz="5200"/>
            </a:lvl5pPr>
            <a:lvl6pPr rtl="0" algn="ctr">
              <a:spcBef>
                <a:spcPts val="0"/>
              </a:spcBef>
              <a:buSzPct val="100000"/>
              <a:defRPr sz="5200"/>
            </a:lvl6pPr>
            <a:lvl7pPr rtl="0" algn="ctr">
              <a:spcBef>
                <a:spcPts val="0"/>
              </a:spcBef>
              <a:buSzPct val="100000"/>
              <a:defRPr sz="5200"/>
            </a:lvl7pPr>
            <a:lvl8pPr rtl="0" algn="ctr">
              <a:spcBef>
                <a:spcPts val="0"/>
              </a:spcBef>
              <a:buSzPct val="100000"/>
              <a:defRPr sz="5200"/>
            </a:lvl8pPr>
            <a:lvl9pPr rtl="0" algn="ctr">
              <a:spcBef>
                <a:spcPts val="0"/>
              </a:spcBef>
              <a:buSzPct val="100000"/>
              <a:defRPr sz="5200"/>
            </a:lvl9pPr>
          </a:lstStyle>
          <a:p/>
        </p:txBody>
      </p:sp>
      <p:sp>
        <p:nvSpPr>
          <p:cNvPr id="62" name="Shape 62"/>
          <p:cNvSpPr txBox="1"/>
          <p:nvPr>
            <p:ph idx="1" type="subTitle"/>
          </p:nvPr>
        </p:nvSpPr>
        <p:spPr>
          <a:xfrm>
            <a:off x="311700" y="2834125"/>
            <a:ext cx="8520599" cy="7926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1pPr>
            <a:lvl2pPr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2pPr>
            <a:lvl3pPr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3pPr>
            <a:lvl4pPr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4pPr>
            <a:lvl5pPr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5pPr>
            <a:lvl6pPr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6pPr>
            <a:lvl7pPr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7pPr>
            <a:lvl8pPr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8pPr>
            <a:lvl9pPr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9pPr>
          </a:lstStyle>
          <a:p/>
        </p:txBody>
      </p:sp>
      <p:sp>
        <p:nvSpPr>
          <p:cNvPr id="63" name="Shape 63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Sub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hape 12"/>
          <p:cNvSpPr/>
          <p:nvPr/>
        </p:nvSpPr>
        <p:spPr>
          <a:xfrm>
            <a:off x="218925" y="-9675"/>
            <a:ext cx="5276875" cy="5167075"/>
          </a:xfrm>
          <a:custGeom>
            <a:pathLst>
              <a:path extrusionOk="0" h="206683" w="211075">
                <a:moveTo>
                  <a:pt x="387" y="0"/>
                </a:moveTo>
                <a:lnTo>
                  <a:pt x="0" y="206683"/>
                </a:lnTo>
                <a:lnTo>
                  <a:pt x="211075" y="206545"/>
                </a:lnTo>
                <a:lnTo>
                  <a:pt x="155812" y="301"/>
                </a:lnTo>
                <a:close/>
              </a:path>
            </a:pathLst>
          </a:custGeom>
          <a:solidFill>
            <a:srgbClr val="000000">
              <a:alpha val="7310"/>
            </a:srgbClr>
          </a:solidFill>
          <a:ln>
            <a:noFill/>
          </a:ln>
        </p:spPr>
      </p:sp>
      <p:sp>
        <p:nvSpPr>
          <p:cNvPr id="13" name="Shape 13"/>
          <p:cNvSpPr/>
          <p:nvPr/>
        </p:nvSpPr>
        <p:spPr>
          <a:xfrm>
            <a:off x="-9675" y="-9675"/>
            <a:ext cx="5276875" cy="5167075"/>
          </a:xfrm>
          <a:custGeom>
            <a:pathLst>
              <a:path extrusionOk="0" h="206683" w="211075">
                <a:moveTo>
                  <a:pt x="387" y="0"/>
                </a:moveTo>
                <a:lnTo>
                  <a:pt x="0" y="206683"/>
                </a:lnTo>
                <a:lnTo>
                  <a:pt x="211075" y="206545"/>
                </a:lnTo>
                <a:lnTo>
                  <a:pt x="155812" y="30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</p:sp>
      <p:sp>
        <p:nvSpPr>
          <p:cNvPr id="14" name="Shape 14"/>
          <p:cNvSpPr txBox="1"/>
          <p:nvPr>
            <p:ph type="ctrTitle"/>
          </p:nvPr>
        </p:nvSpPr>
        <p:spPr>
          <a:xfrm>
            <a:off x="648300" y="1583350"/>
            <a:ext cx="3522300" cy="2989799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rtl="0">
              <a:spcBef>
                <a:spcPts val="0"/>
              </a:spcBef>
              <a:buSzPct val="100000"/>
              <a:defRPr sz="3000"/>
            </a:lvl1pPr>
            <a:lvl2pPr rtl="0">
              <a:spcBef>
                <a:spcPts val="0"/>
              </a:spcBef>
              <a:buSzPct val="100000"/>
              <a:defRPr sz="3000"/>
            </a:lvl2pPr>
            <a:lvl3pPr rtl="0">
              <a:spcBef>
                <a:spcPts val="0"/>
              </a:spcBef>
              <a:buSzPct val="100000"/>
              <a:defRPr sz="3000"/>
            </a:lvl3pPr>
            <a:lvl4pPr rtl="0">
              <a:spcBef>
                <a:spcPts val="0"/>
              </a:spcBef>
              <a:buSzPct val="100000"/>
              <a:defRPr sz="3000"/>
            </a:lvl4pPr>
            <a:lvl5pPr rtl="0">
              <a:spcBef>
                <a:spcPts val="0"/>
              </a:spcBef>
              <a:buSzPct val="100000"/>
              <a:defRPr sz="3000"/>
            </a:lvl5pPr>
            <a:lvl6pPr rtl="0">
              <a:spcBef>
                <a:spcPts val="0"/>
              </a:spcBef>
              <a:buSzPct val="100000"/>
              <a:defRPr sz="3000"/>
            </a:lvl6pPr>
            <a:lvl7pPr rtl="0">
              <a:spcBef>
                <a:spcPts val="0"/>
              </a:spcBef>
              <a:buSzPct val="100000"/>
              <a:defRPr sz="3000"/>
            </a:lvl7pPr>
            <a:lvl8pPr rtl="0">
              <a:spcBef>
                <a:spcPts val="0"/>
              </a:spcBef>
              <a:buSzPct val="100000"/>
              <a:defRPr sz="3000"/>
            </a:lvl8pPr>
            <a:lvl9pPr rtl="0">
              <a:spcBef>
                <a:spcPts val="0"/>
              </a:spcBef>
              <a:buSzPct val="100000"/>
              <a:defRPr sz="3000"/>
            </a:lvl9pPr>
          </a:lstStyle>
          <a:p/>
        </p:txBody>
      </p:sp>
      <p:sp>
        <p:nvSpPr>
          <p:cNvPr id="15" name="Shape 15"/>
          <p:cNvSpPr txBox="1"/>
          <p:nvPr>
            <p:ph idx="1" type="subTitle"/>
          </p:nvPr>
        </p:nvSpPr>
        <p:spPr>
          <a:xfrm>
            <a:off x="6724950" y="3494300"/>
            <a:ext cx="1906199" cy="1031699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rtl="0" algn="r">
              <a:spcBef>
                <a:spcPts val="0"/>
              </a:spcBef>
              <a:buClr>
                <a:srgbClr val="FFFFFF"/>
              </a:buClr>
              <a:buSzPct val="100000"/>
              <a:buNone/>
              <a:defRPr sz="1800">
                <a:solidFill>
                  <a:srgbClr val="FFFFFF"/>
                </a:solidFill>
              </a:defRPr>
            </a:lvl1pPr>
            <a:lvl2pPr rtl="0" algn="r">
              <a:spcBef>
                <a:spcPts val="0"/>
              </a:spcBef>
              <a:buClr>
                <a:srgbClr val="FFFFFF"/>
              </a:buClr>
              <a:buSzPct val="100000"/>
              <a:buNone/>
              <a:defRPr sz="1800">
                <a:solidFill>
                  <a:srgbClr val="FFFFFF"/>
                </a:solidFill>
              </a:defRPr>
            </a:lvl2pPr>
            <a:lvl3pPr rtl="0" algn="r">
              <a:spcBef>
                <a:spcPts val="0"/>
              </a:spcBef>
              <a:buClr>
                <a:srgbClr val="FFFFFF"/>
              </a:buClr>
              <a:buSzPct val="100000"/>
              <a:buNone/>
              <a:defRPr sz="1800">
                <a:solidFill>
                  <a:srgbClr val="FFFFFF"/>
                </a:solidFill>
              </a:defRPr>
            </a:lvl3pPr>
            <a:lvl4pPr rtl="0" algn="r">
              <a:spcBef>
                <a:spcPts val="0"/>
              </a:spcBef>
              <a:buClr>
                <a:srgbClr val="FFFFFF"/>
              </a:buClr>
              <a:buSzPct val="100000"/>
              <a:buNone/>
              <a:defRPr sz="1800">
                <a:solidFill>
                  <a:srgbClr val="FFFFFF"/>
                </a:solidFill>
              </a:defRPr>
            </a:lvl4pPr>
            <a:lvl5pPr rtl="0" algn="r">
              <a:spcBef>
                <a:spcPts val="0"/>
              </a:spcBef>
              <a:buClr>
                <a:srgbClr val="FFFFFF"/>
              </a:buClr>
              <a:buSzPct val="100000"/>
              <a:buNone/>
              <a:defRPr sz="1800">
                <a:solidFill>
                  <a:srgbClr val="FFFFFF"/>
                </a:solidFill>
              </a:defRPr>
            </a:lvl5pPr>
            <a:lvl6pPr rtl="0" algn="r">
              <a:spcBef>
                <a:spcPts val="0"/>
              </a:spcBef>
              <a:buClr>
                <a:srgbClr val="FFFFFF"/>
              </a:buClr>
              <a:buSzPct val="100000"/>
              <a:buNone/>
              <a:defRPr sz="1800">
                <a:solidFill>
                  <a:srgbClr val="FFFFFF"/>
                </a:solidFill>
              </a:defRPr>
            </a:lvl6pPr>
            <a:lvl7pPr rtl="0" algn="r">
              <a:spcBef>
                <a:spcPts val="0"/>
              </a:spcBef>
              <a:buClr>
                <a:srgbClr val="FFFFFF"/>
              </a:buClr>
              <a:buSzPct val="100000"/>
              <a:buNone/>
              <a:defRPr sz="1800">
                <a:solidFill>
                  <a:srgbClr val="FFFFFF"/>
                </a:solidFill>
              </a:defRPr>
            </a:lvl7pPr>
            <a:lvl8pPr rtl="0" algn="r">
              <a:spcBef>
                <a:spcPts val="0"/>
              </a:spcBef>
              <a:buClr>
                <a:srgbClr val="FFFFFF"/>
              </a:buClr>
              <a:buSzPct val="100000"/>
              <a:buNone/>
              <a:defRPr sz="1800">
                <a:solidFill>
                  <a:srgbClr val="FFFFFF"/>
                </a:solidFill>
              </a:defRPr>
            </a:lvl8pPr>
            <a:lvl9pPr rtl="0" algn="r">
              <a:spcBef>
                <a:spcPts val="0"/>
              </a:spcBef>
              <a:buClr>
                <a:srgbClr val="FFFFFF"/>
              </a:buClr>
              <a:buSzPct val="100000"/>
              <a:buNone/>
              <a:defRPr sz="1800">
                <a:solidFill>
                  <a:srgbClr val="FFFFFF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Title + 1 column + image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/>
          <p:nvPr/>
        </p:nvSpPr>
        <p:spPr>
          <a:xfrm>
            <a:off x="218925" y="-9675"/>
            <a:ext cx="5276875" cy="5167075"/>
          </a:xfrm>
          <a:custGeom>
            <a:pathLst>
              <a:path extrusionOk="0" h="206683" w="211075">
                <a:moveTo>
                  <a:pt x="387" y="0"/>
                </a:moveTo>
                <a:lnTo>
                  <a:pt x="0" y="206683"/>
                </a:lnTo>
                <a:lnTo>
                  <a:pt x="211075" y="206545"/>
                </a:lnTo>
                <a:lnTo>
                  <a:pt x="155812" y="301"/>
                </a:lnTo>
                <a:close/>
              </a:path>
            </a:pathLst>
          </a:custGeom>
          <a:solidFill>
            <a:srgbClr val="000000">
              <a:alpha val="7310"/>
            </a:srgbClr>
          </a:solidFill>
          <a:ln>
            <a:noFill/>
          </a:ln>
        </p:spPr>
      </p:sp>
      <p:sp>
        <p:nvSpPr>
          <p:cNvPr id="18" name="Shape 18"/>
          <p:cNvSpPr/>
          <p:nvPr/>
        </p:nvSpPr>
        <p:spPr>
          <a:xfrm>
            <a:off x="-9675" y="-9675"/>
            <a:ext cx="5276875" cy="5167075"/>
          </a:xfrm>
          <a:custGeom>
            <a:pathLst>
              <a:path extrusionOk="0" h="206683" w="211075">
                <a:moveTo>
                  <a:pt x="387" y="0"/>
                </a:moveTo>
                <a:lnTo>
                  <a:pt x="0" y="206683"/>
                </a:lnTo>
                <a:lnTo>
                  <a:pt x="211075" y="206545"/>
                </a:lnTo>
                <a:lnTo>
                  <a:pt x="155812" y="30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</p:sp>
      <p:sp>
        <p:nvSpPr>
          <p:cNvPr id="19" name="Shape 19"/>
          <p:cNvSpPr txBox="1"/>
          <p:nvPr>
            <p:ph type="title"/>
          </p:nvPr>
        </p:nvSpPr>
        <p:spPr>
          <a:xfrm>
            <a:off x="838309" y="1807900"/>
            <a:ext cx="3148199" cy="485699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20" name="Shape 20"/>
          <p:cNvSpPr txBox="1"/>
          <p:nvPr>
            <p:ph idx="1" type="body"/>
          </p:nvPr>
        </p:nvSpPr>
        <p:spPr>
          <a:xfrm>
            <a:off x="838250" y="2419350"/>
            <a:ext cx="3148199" cy="22557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Title + big image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/>
          <p:nvPr/>
        </p:nvSpPr>
        <p:spPr>
          <a:xfrm>
            <a:off x="209250" y="-9675"/>
            <a:ext cx="3076750" cy="5167075"/>
          </a:xfrm>
          <a:custGeom>
            <a:pathLst>
              <a:path extrusionOk="0" h="206683" w="123070">
                <a:moveTo>
                  <a:pt x="0" y="0"/>
                </a:moveTo>
                <a:lnTo>
                  <a:pt x="0" y="206683"/>
                </a:lnTo>
                <a:lnTo>
                  <a:pt x="123070" y="206545"/>
                </a:lnTo>
                <a:lnTo>
                  <a:pt x="67807" y="301"/>
                </a:lnTo>
                <a:close/>
              </a:path>
            </a:pathLst>
          </a:custGeom>
          <a:solidFill>
            <a:srgbClr val="000000">
              <a:alpha val="7310"/>
            </a:srgbClr>
          </a:solidFill>
          <a:ln>
            <a:noFill/>
          </a:ln>
        </p:spPr>
      </p:sp>
      <p:sp>
        <p:nvSpPr>
          <p:cNvPr id="23" name="Shape 23"/>
          <p:cNvSpPr/>
          <p:nvPr/>
        </p:nvSpPr>
        <p:spPr>
          <a:xfrm>
            <a:off x="-19350" y="-9675"/>
            <a:ext cx="3076750" cy="5167075"/>
          </a:xfrm>
          <a:custGeom>
            <a:pathLst>
              <a:path extrusionOk="0" h="206683" w="123070">
                <a:moveTo>
                  <a:pt x="0" y="0"/>
                </a:moveTo>
                <a:lnTo>
                  <a:pt x="0" y="206683"/>
                </a:lnTo>
                <a:lnTo>
                  <a:pt x="123070" y="206545"/>
                </a:lnTo>
                <a:lnTo>
                  <a:pt x="67807" y="30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</p:sp>
      <p:sp>
        <p:nvSpPr>
          <p:cNvPr id="24" name="Shape 24"/>
          <p:cNvSpPr txBox="1"/>
          <p:nvPr>
            <p:ph type="title"/>
          </p:nvPr>
        </p:nvSpPr>
        <p:spPr>
          <a:xfrm>
            <a:off x="609704" y="4116875"/>
            <a:ext cx="1609799" cy="485699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Quote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/>
          <p:nvPr/>
        </p:nvSpPr>
        <p:spPr>
          <a:xfrm>
            <a:off x="228600" y="-10437"/>
            <a:ext cx="8229314" cy="5164386"/>
          </a:xfrm>
          <a:custGeom>
            <a:pathLst>
              <a:path extrusionOk="0" h="206122" w="328450">
                <a:moveTo>
                  <a:pt x="0" y="0"/>
                </a:moveTo>
                <a:lnTo>
                  <a:pt x="0" y="206122"/>
                </a:lnTo>
                <a:lnTo>
                  <a:pt x="328450" y="206122"/>
                </a:lnTo>
                <a:lnTo>
                  <a:pt x="273309" y="331"/>
                </a:lnTo>
                <a:close/>
              </a:path>
            </a:pathLst>
          </a:custGeom>
          <a:solidFill>
            <a:srgbClr val="000000">
              <a:alpha val="7310"/>
            </a:srgbClr>
          </a:solidFill>
          <a:ln>
            <a:noFill/>
          </a:ln>
        </p:spPr>
      </p:sp>
      <p:sp>
        <p:nvSpPr>
          <p:cNvPr id="27" name="Shape 27"/>
          <p:cNvSpPr/>
          <p:nvPr/>
        </p:nvSpPr>
        <p:spPr>
          <a:xfrm>
            <a:off x="0" y="-10437"/>
            <a:ext cx="8229314" cy="5164386"/>
          </a:xfrm>
          <a:custGeom>
            <a:pathLst>
              <a:path extrusionOk="0" h="206122" w="328450">
                <a:moveTo>
                  <a:pt x="0" y="0"/>
                </a:moveTo>
                <a:lnTo>
                  <a:pt x="0" y="206122"/>
                </a:lnTo>
                <a:lnTo>
                  <a:pt x="328450" y="206122"/>
                </a:lnTo>
                <a:lnTo>
                  <a:pt x="273309" y="33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</p:sp>
      <p:sp>
        <p:nvSpPr>
          <p:cNvPr id="28" name="Shape 28"/>
          <p:cNvSpPr txBox="1"/>
          <p:nvPr/>
        </p:nvSpPr>
        <p:spPr>
          <a:xfrm>
            <a:off x="799645" y="1612074"/>
            <a:ext cx="1957200" cy="6536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 sz="7200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rPr>
              <a:t>“</a:t>
            </a:r>
          </a:p>
        </p:txBody>
      </p:sp>
      <p:sp>
        <p:nvSpPr>
          <p:cNvPr id="29" name="Shape 29"/>
          <p:cNvSpPr txBox="1"/>
          <p:nvPr>
            <p:ph idx="1" type="body"/>
          </p:nvPr>
        </p:nvSpPr>
        <p:spPr>
          <a:xfrm>
            <a:off x="838250" y="2419350"/>
            <a:ext cx="5324100" cy="22557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rtl="0">
              <a:spcBef>
                <a:spcPts val="0"/>
              </a:spcBef>
              <a:buSzPct val="100000"/>
              <a:buFont typeface="Montserrat"/>
              <a:defRPr sz="2400">
                <a:latin typeface="Montserrat"/>
                <a:ea typeface="Montserrat"/>
                <a:cs typeface="Montserrat"/>
                <a:sym typeface="Montserrat"/>
              </a:defRPr>
            </a:lvl1pPr>
            <a:lvl2pPr rtl="0">
              <a:spcBef>
                <a:spcPts val="0"/>
              </a:spcBef>
              <a:buSzPct val="100000"/>
              <a:buFont typeface="Montserrat"/>
              <a:defRPr sz="2400">
                <a:latin typeface="Montserrat"/>
                <a:ea typeface="Montserrat"/>
                <a:cs typeface="Montserrat"/>
                <a:sym typeface="Montserrat"/>
              </a:defRPr>
            </a:lvl2pPr>
            <a:lvl3pPr rtl="0">
              <a:spcBef>
                <a:spcPts val="0"/>
              </a:spcBef>
              <a:buSzPct val="100000"/>
              <a:buFont typeface="Montserrat"/>
              <a:defRPr sz="2400">
                <a:latin typeface="Montserrat"/>
                <a:ea typeface="Montserrat"/>
                <a:cs typeface="Montserrat"/>
                <a:sym typeface="Montserrat"/>
              </a:defRPr>
            </a:lvl3pPr>
            <a:lvl4pPr rtl="0">
              <a:spcBef>
                <a:spcPts val="0"/>
              </a:spcBef>
              <a:buSzPct val="100000"/>
              <a:buFont typeface="Montserrat"/>
              <a:defRPr sz="2400">
                <a:latin typeface="Montserrat"/>
                <a:ea typeface="Montserrat"/>
                <a:cs typeface="Montserrat"/>
                <a:sym typeface="Montserrat"/>
              </a:defRPr>
            </a:lvl4pPr>
            <a:lvl5pPr rtl="0">
              <a:spcBef>
                <a:spcPts val="0"/>
              </a:spcBef>
              <a:buSzPct val="100000"/>
              <a:buFont typeface="Montserrat"/>
              <a:defRPr sz="2400">
                <a:latin typeface="Montserrat"/>
                <a:ea typeface="Montserrat"/>
                <a:cs typeface="Montserrat"/>
                <a:sym typeface="Montserrat"/>
              </a:defRPr>
            </a:lvl5pPr>
            <a:lvl6pPr rtl="0">
              <a:spcBef>
                <a:spcPts val="0"/>
              </a:spcBef>
              <a:buSzPct val="100000"/>
              <a:buFont typeface="Montserrat"/>
              <a:defRPr sz="2400">
                <a:latin typeface="Montserrat"/>
                <a:ea typeface="Montserrat"/>
                <a:cs typeface="Montserrat"/>
                <a:sym typeface="Montserrat"/>
              </a:defRPr>
            </a:lvl6pPr>
            <a:lvl7pPr rtl="0">
              <a:spcBef>
                <a:spcPts val="0"/>
              </a:spcBef>
              <a:buSzPct val="100000"/>
              <a:buFont typeface="Montserrat"/>
              <a:defRPr sz="2400">
                <a:latin typeface="Montserrat"/>
                <a:ea typeface="Montserrat"/>
                <a:cs typeface="Montserrat"/>
                <a:sym typeface="Montserrat"/>
              </a:defRPr>
            </a:lvl7pPr>
            <a:lvl8pPr rtl="0">
              <a:spcBef>
                <a:spcPts val="0"/>
              </a:spcBef>
              <a:buSzPct val="100000"/>
              <a:buFont typeface="Montserrat"/>
              <a:defRPr sz="2400">
                <a:latin typeface="Montserrat"/>
                <a:ea typeface="Montserrat"/>
                <a:cs typeface="Montserrat"/>
                <a:sym typeface="Montserrat"/>
              </a:defRPr>
            </a:lvl8pPr>
            <a:lvl9pPr rtl="0">
              <a:spcBef>
                <a:spcPts val="0"/>
              </a:spcBef>
              <a:buSzPct val="100000"/>
              <a:buFont typeface="Montserrat"/>
              <a:defRPr sz="2400"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+ 1 column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hape 31"/>
          <p:cNvSpPr/>
          <p:nvPr/>
        </p:nvSpPr>
        <p:spPr>
          <a:xfrm>
            <a:off x="228600" y="-10437"/>
            <a:ext cx="8229314" cy="5164386"/>
          </a:xfrm>
          <a:custGeom>
            <a:pathLst>
              <a:path extrusionOk="0" h="206122" w="328450">
                <a:moveTo>
                  <a:pt x="0" y="0"/>
                </a:moveTo>
                <a:lnTo>
                  <a:pt x="0" y="206122"/>
                </a:lnTo>
                <a:lnTo>
                  <a:pt x="328450" y="206122"/>
                </a:lnTo>
                <a:lnTo>
                  <a:pt x="273309" y="331"/>
                </a:lnTo>
                <a:close/>
              </a:path>
            </a:pathLst>
          </a:custGeom>
          <a:solidFill>
            <a:srgbClr val="000000">
              <a:alpha val="7310"/>
            </a:srgbClr>
          </a:solidFill>
          <a:ln>
            <a:noFill/>
          </a:ln>
        </p:spPr>
      </p:sp>
      <p:sp>
        <p:nvSpPr>
          <p:cNvPr id="32" name="Shape 32"/>
          <p:cNvSpPr/>
          <p:nvPr/>
        </p:nvSpPr>
        <p:spPr>
          <a:xfrm>
            <a:off x="0" y="-10437"/>
            <a:ext cx="8229314" cy="5164386"/>
          </a:xfrm>
          <a:custGeom>
            <a:pathLst>
              <a:path extrusionOk="0" h="206122" w="328450">
                <a:moveTo>
                  <a:pt x="0" y="0"/>
                </a:moveTo>
                <a:lnTo>
                  <a:pt x="0" y="206122"/>
                </a:lnTo>
                <a:lnTo>
                  <a:pt x="328450" y="206122"/>
                </a:lnTo>
                <a:lnTo>
                  <a:pt x="273309" y="33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</p:sp>
      <p:sp>
        <p:nvSpPr>
          <p:cNvPr id="33" name="Shape 33"/>
          <p:cNvSpPr txBox="1"/>
          <p:nvPr>
            <p:ph type="title"/>
          </p:nvPr>
        </p:nvSpPr>
        <p:spPr>
          <a:xfrm>
            <a:off x="838350" y="1807900"/>
            <a:ext cx="5324100" cy="485699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34" name="Shape 34"/>
          <p:cNvSpPr txBox="1"/>
          <p:nvPr>
            <p:ph idx="1" type="body"/>
          </p:nvPr>
        </p:nvSpPr>
        <p:spPr>
          <a:xfrm>
            <a:off x="838250" y="2419350"/>
            <a:ext cx="5324100" cy="22557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+ 2 columns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228600" y="-10437"/>
            <a:ext cx="8229314" cy="5164386"/>
          </a:xfrm>
          <a:custGeom>
            <a:pathLst>
              <a:path extrusionOk="0" h="206122" w="328450">
                <a:moveTo>
                  <a:pt x="0" y="0"/>
                </a:moveTo>
                <a:lnTo>
                  <a:pt x="0" y="206122"/>
                </a:lnTo>
                <a:lnTo>
                  <a:pt x="328450" y="206122"/>
                </a:lnTo>
                <a:lnTo>
                  <a:pt x="273309" y="331"/>
                </a:lnTo>
                <a:close/>
              </a:path>
            </a:pathLst>
          </a:custGeom>
          <a:solidFill>
            <a:srgbClr val="000000">
              <a:alpha val="7310"/>
            </a:srgbClr>
          </a:solidFill>
          <a:ln>
            <a:noFill/>
          </a:ln>
        </p:spPr>
      </p:sp>
      <p:sp>
        <p:nvSpPr>
          <p:cNvPr id="37" name="Shape 37"/>
          <p:cNvSpPr/>
          <p:nvPr/>
        </p:nvSpPr>
        <p:spPr>
          <a:xfrm>
            <a:off x="0" y="-10437"/>
            <a:ext cx="8229314" cy="5164386"/>
          </a:xfrm>
          <a:custGeom>
            <a:pathLst>
              <a:path extrusionOk="0" h="206122" w="328450">
                <a:moveTo>
                  <a:pt x="0" y="0"/>
                </a:moveTo>
                <a:lnTo>
                  <a:pt x="0" y="206122"/>
                </a:lnTo>
                <a:lnTo>
                  <a:pt x="328450" y="206122"/>
                </a:lnTo>
                <a:lnTo>
                  <a:pt x="273309" y="33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</p:sp>
      <p:sp>
        <p:nvSpPr>
          <p:cNvPr id="38" name="Shape 38"/>
          <p:cNvSpPr txBox="1"/>
          <p:nvPr>
            <p:ph type="title"/>
          </p:nvPr>
        </p:nvSpPr>
        <p:spPr>
          <a:xfrm>
            <a:off x="841000" y="1884100"/>
            <a:ext cx="4801499" cy="4095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39" name="Shape 39"/>
          <p:cNvSpPr txBox="1"/>
          <p:nvPr>
            <p:ph idx="1" type="body"/>
          </p:nvPr>
        </p:nvSpPr>
        <p:spPr>
          <a:xfrm>
            <a:off x="841000" y="2492425"/>
            <a:ext cx="2671800" cy="24333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40" name="Shape 40"/>
          <p:cNvSpPr txBox="1"/>
          <p:nvPr>
            <p:ph idx="2" type="body"/>
          </p:nvPr>
        </p:nvSpPr>
        <p:spPr>
          <a:xfrm>
            <a:off x="3673842" y="2492425"/>
            <a:ext cx="2671800" cy="24333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Title + 3 columns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/>
          <p:nvPr/>
        </p:nvSpPr>
        <p:spPr>
          <a:xfrm>
            <a:off x="228600" y="-10437"/>
            <a:ext cx="8229314" cy="5164386"/>
          </a:xfrm>
          <a:custGeom>
            <a:pathLst>
              <a:path extrusionOk="0" h="206122" w="328450">
                <a:moveTo>
                  <a:pt x="0" y="0"/>
                </a:moveTo>
                <a:lnTo>
                  <a:pt x="0" y="206122"/>
                </a:lnTo>
                <a:lnTo>
                  <a:pt x="328450" y="206122"/>
                </a:lnTo>
                <a:lnTo>
                  <a:pt x="273309" y="331"/>
                </a:lnTo>
                <a:close/>
              </a:path>
            </a:pathLst>
          </a:custGeom>
          <a:solidFill>
            <a:srgbClr val="000000">
              <a:alpha val="7310"/>
            </a:srgbClr>
          </a:solidFill>
          <a:ln>
            <a:noFill/>
          </a:ln>
        </p:spPr>
      </p:sp>
      <p:sp>
        <p:nvSpPr>
          <p:cNvPr id="43" name="Shape 43"/>
          <p:cNvSpPr/>
          <p:nvPr/>
        </p:nvSpPr>
        <p:spPr>
          <a:xfrm>
            <a:off x="0" y="-10437"/>
            <a:ext cx="8229314" cy="5164386"/>
          </a:xfrm>
          <a:custGeom>
            <a:pathLst>
              <a:path extrusionOk="0" h="206122" w="328450">
                <a:moveTo>
                  <a:pt x="0" y="0"/>
                </a:moveTo>
                <a:lnTo>
                  <a:pt x="0" y="206122"/>
                </a:lnTo>
                <a:lnTo>
                  <a:pt x="328450" y="206122"/>
                </a:lnTo>
                <a:lnTo>
                  <a:pt x="273309" y="33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</p:sp>
      <p:sp>
        <p:nvSpPr>
          <p:cNvPr id="44" name="Shape 44"/>
          <p:cNvSpPr txBox="1"/>
          <p:nvPr>
            <p:ph type="title"/>
          </p:nvPr>
        </p:nvSpPr>
        <p:spPr>
          <a:xfrm>
            <a:off x="841000" y="1884100"/>
            <a:ext cx="4801499" cy="4095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45" name="Shape 45"/>
          <p:cNvSpPr txBox="1"/>
          <p:nvPr>
            <p:ph idx="1" type="body"/>
          </p:nvPr>
        </p:nvSpPr>
        <p:spPr>
          <a:xfrm>
            <a:off x="841000" y="2515375"/>
            <a:ext cx="1988699" cy="2410499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rtl="0">
              <a:spcBef>
                <a:spcPts val="0"/>
              </a:spcBef>
              <a:buSzPct val="100000"/>
              <a:defRPr sz="1400"/>
            </a:lvl1pPr>
            <a:lvl2pPr rtl="0">
              <a:spcBef>
                <a:spcPts val="0"/>
              </a:spcBef>
              <a:buSzPct val="100000"/>
              <a:defRPr sz="1400"/>
            </a:lvl2pPr>
            <a:lvl3pPr rtl="0">
              <a:spcBef>
                <a:spcPts val="0"/>
              </a:spcBef>
              <a:buSzPct val="100000"/>
              <a:defRPr sz="1400"/>
            </a:lvl3pPr>
            <a:lvl4pPr rtl="0">
              <a:spcBef>
                <a:spcPts val="0"/>
              </a:spcBef>
              <a:buSzPct val="100000"/>
              <a:defRPr sz="1400"/>
            </a:lvl4pPr>
            <a:lvl5pPr rtl="0">
              <a:spcBef>
                <a:spcPts val="0"/>
              </a:spcBef>
              <a:buSzPct val="100000"/>
              <a:defRPr sz="1400"/>
            </a:lvl5pPr>
            <a:lvl6pPr rtl="0">
              <a:spcBef>
                <a:spcPts val="0"/>
              </a:spcBef>
              <a:buSzPct val="100000"/>
              <a:defRPr sz="1400"/>
            </a:lvl6pPr>
            <a:lvl7pPr rtl="0">
              <a:spcBef>
                <a:spcPts val="0"/>
              </a:spcBef>
              <a:buSzPct val="100000"/>
              <a:defRPr sz="1400"/>
            </a:lvl7pPr>
            <a:lvl8pPr rtl="0">
              <a:spcBef>
                <a:spcPts val="0"/>
              </a:spcBef>
              <a:buSzPct val="100000"/>
              <a:defRPr sz="1400"/>
            </a:lvl8pPr>
            <a:lvl9pPr rtl="0">
              <a:spcBef>
                <a:spcPts val="0"/>
              </a:spcBef>
              <a:buSzPct val="100000"/>
              <a:defRPr sz="1400"/>
            </a:lvl9pPr>
          </a:lstStyle>
          <a:p/>
        </p:txBody>
      </p:sp>
      <p:sp>
        <p:nvSpPr>
          <p:cNvPr id="46" name="Shape 46"/>
          <p:cNvSpPr txBox="1"/>
          <p:nvPr>
            <p:ph idx="2" type="body"/>
          </p:nvPr>
        </p:nvSpPr>
        <p:spPr>
          <a:xfrm>
            <a:off x="2931574" y="2515375"/>
            <a:ext cx="1988699" cy="2410499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rtl="0">
              <a:spcBef>
                <a:spcPts val="0"/>
              </a:spcBef>
              <a:buSzPct val="100000"/>
              <a:defRPr sz="1400"/>
            </a:lvl1pPr>
            <a:lvl2pPr rtl="0">
              <a:spcBef>
                <a:spcPts val="0"/>
              </a:spcBef>
              <a:buSzPct val="100000"/>
              <a:defRPr sz="1400"/>
            </a:lvl2pPr>
            <a:lvl3pPr rtl="0">
              <a:spcBef>
                <a:spcPts val="0"/>
              </a:spcBef>
              <a:buSzPct val="100000"/>
              <a:defRPr sz="1400"/>
            </a:lvl3pPr>
            <a:lvl4pPr rtl="0">
              <a:spcBef>
                <a:spcPts val="0"/>
              </a:spcBef>
              <a:buSzPct val="100000"/>
              <a:defRPr sz="1400"/>
            </a:lvl4pPr>
            <a:lvl5pPr rtl="0">
              <a:spcBef>
                <a:spcPts val="0"/>
              </a:spcBef>
              <a:buSzPct val="100000"/>
              <a:defRPr sz="1400"/>
            </a:lvl5pPr>
            <a:lvl6pPr rtl="0">
              <a:spcBef>
                <a:spcPts val="0"/>
              </a:spcBef>
              <a:buSzPct val="100000"/>
              <a:defRPr sz="1400"/>
            </a:lvl6pPr>
            <a:lvl7pPr rtl="0">
              <a:spcBef>
                <a:spcPts val="0"/>
              </a:spcBef>
              <a:buSzPct val="100000"/>
              <a:defRPr sz="1400"/>
            </a:lvl7pPr>
            <a:lvl8pPr rtl="0">
              <a:spcBef>
                <a:spcPts val="0"/>
              </a:spcBef>
              <a:buSzPct val="100000"/>
              <a:defRPr sz="1400"/>
            </a:lvl8pPr>
            <a:lvl9pPr rtl="0">
              <a:spcBef>
                <a:spcPts val="0"/>
              </a:spcBef>
              <a:buSzPct val="100000"/>
              <a:defRPr sz="1400"/>
            </a:lvl9pPr>
          </a:lstStyle>
          <a:p/>
        </p:txBody>
      </p:sp>
      <p:sp>
        <p:nvSpPr>
          <p:cNvPr id="47" name="Shape 47"/>
          <p:cNvSpPr txBox="1"/>
          <p:nvPr>
            <p:ph idx="3" type="body"/>
          </p:nvPr>
        </p:nvSpPr>
        <p:spPr>
          <a:xfrm>
            <a:off x="5022149" y="2515375"/>
            <a:ext cx="1988699" cy="2410499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rtl="0">
              <a:spcBef>
                <a:spcPts val="0"/>
              </a:spcBef>
              <a:buSzPct val="100000"/>
              <a:defRPr sz="1400"/>
            </a:lvl1pPr>
            <a:lvl2pPr rtl="0">
              <a:spcBef>
                <a:spcPts val="0"/>
              </a:spcBef>
              <a:buSzPct val="100000"/>
              <a:defRPr sz="1400"/>
            </a:lvl2pPr>
            <a:lvl3pPr rtl="0">
              <a:spcBef>
                <a:spcPts val="0"/>
              </a:spcBef>
              <a:buSzPct val="100000"/>
              <a:defRPr sz="1400"/>
            </a:lvl3pPr>
            <a:lvl4pPr rtl="0">
              <a:spcBef>
                <a:spcPts val="0"/>
              </a:spcBef>
              <a:buSzPct val="100000"/>
              <a:defRPr sz="1400"/>
            </a:lvl4pPr>
            <a:lvl5pPr rtl="0">
              <a:spcBef>
                <a:spcPts val="0"/>
              </a:spcBef>
              <a:buSzPct val="100000"/>
              <a:defRPr sz="1400"/>
            </a:lvl5pPr>
            <a:lvl6pPr rtl="0">
              <a:spcBef>
                <a:spcPts val="0"/>
              </a:spcBef>
              <a:buSzPct val="100000"/>
              <a:defRPr sz="1400"/>
            </a:lvl6pPr>
            <a:lvl7pPr rtl="0">
              <a:spcBef>
                <a:spcPts val="0"/>
              </a:spcBef>
              <a:buSzPct val="100000"/>
              <a:defRPr sz="1400"/>
            </a:lvl7pPr>
            <a:lvl8pPr rtl="0">
              <a:spcBef>
                <a:spcPts val="0"/>
              </a:spcBef>
              <a:buSzPct val="100000"/>
              <a:defRPr sz="1400"/>
            </a:lvl8pPr>
            <a:lvl9pPr rtl="0">
              <a:spcBef>
                <a:spcPts val="0"/>
              </a:spcBef>
              <a:buSzPct val="100000"/>
              <a:defRPr sz="1400"/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/>
          <p:nvPr/>
        </p:nvSpPr>
        <p:spPr>
          <a:xfrm>
            <a:off x="228600" y="-10437"/>
            <a:ext cx="8229314" cy="5164386"/>
          </a:xfrm>
          <a:custGeom>
            <a:pathLst>
              <a:path extrusionOk="0" h="206122" w="328450">
                <a:moveTo>
                  <a:pt x="0" y="0"/>
                </a:moveTo>
                <a:lnTo>
                  <a:pt x="0" y="206122"/>
                </a:lnTo>
                <a:lnTo>
                  <a:pt x="328450" y="206122"/>
                </a:lnTo>
                <a:lnTo>
                  <a:pt x="273309" y="331"/>
                </a:lnTo>
                <a:close/>
              </a:path>
            </a:pathLst>
          </a:custGeom>
          <a:solidFill>
            <a:srgbClr val="000000">
              <a:alpha val="7310"/>
            </a:srgbClr>
          </a:solidFill>
          <a:ln>
            <a:noFill/>
          </a:ln>
        </p:spPr>
      </p:sp>
      <p:sp>
        <p:nvSpPr>
          <p:cNvPr id="50" name="Shape 50"/>
          <p:cNvSpPr/>
          <p:nvPr/>
        </p:nvSpPr>
        <p:spPr>
          <a:xfrm>
            <a:off x="0" y="-10437"/>
            <a:ext cx="8229314" cy="5164386"/>
          </a:xfrm>
          <a:custGeom>
            <a:pathLst>
              <a:path extrusionOk="0" h="206122" w="328450">
                <a:moveTo>
                  <a:pt x="0" y="0"/>
                </a:moveTo>
                <a:lnTo>
                  <a:pt x="0" y="206122"/>
                </a:lnTo>
                <a:lnTo>
                  <a:pt x="328450" y="206122"/>
                </a:lnTo>
                <a:lnTo>
                  <a:pt x="273309" y="33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</p:sp>
      <p:sp>
        <p:nvSpPr>
          <p:cNvPr id="51" name="Shape 51"/>
          <p:cNvSpPr txBox="1"/>
          <p:nvPr>
            <p:ph type="title"/>
          </p:nvPr>
        </p:nvSpPr>
        <p:spPr>
          <a:xfrm>
            <a:off x="841000" y="1884100"/>
            <a:ext cx="4801499" cy="4095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F9900"/>
        </a:solidFill>
      </p:bgPr>
    </p:bg>
    <p:spTree>
      <p:nvGrpSpPr>
        <p:cNvPr id="4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/>
          <p:nvPr>
            <p:ph type="title"/>
          </p:nvPr>
        </p:nvSpPr>
        <p:spPr>
          <a:xfrm>
            <a:off x="457200" y="1884100"/>
            <a:ext cx="5185199" cy="474599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>
              <a:spcBef>
                <a:spcPts val="0"/>
              </a:spcBef>
              <a:buClr>
                <a:srgbClr val="B7B7B7"/>
              </a:buClr>
              <a:buSzPct val="100000"/>
              <a:buFont typeface="Montserrat"/>
              <a:buNone/>
              <a:defRPr b="1" sz="1200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>
              <a:spcBef>
                <a:spcPts val="0"/>
              </a:spcBef>
              <a:buClr>
                <a:srgbClr val="B7B7B7"/>
              </a:buClr>
              <a:buSzPct val="100000"/>
              <a:buFont typeface="Montserrat"/>
              <a:buNone/>
              <a:defRPr b="1" sz="1200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>
              <a:spcBef>
                <a:spcPts val="0"/>
              </a:spcBef>
              <a:buClr>
                <a:srgbClr val="B7B7B7"/>
              </a:buClr>
              <a:buSzPct val="100000"/>
              <a:buFont typeface="Montserrat"/>
              <a:buNone/>
              <a:defRPr b="1" sz="1200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>
              <a:spcBef>
                <a:spcPts val="0"/>
              </a:spcBef>
              <a:buClr>
                <a:srgbClr val="B7B7B7"/>
              </a:buClr>
              <a:buSzPct val="100000"/>
              <a:buFont typeface="Montserrat"/>
              <a:buNone/>
              <a:defRPr b="1" sz="1200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>
              <a:spcBef>
                <a:spcPts val="0"/>
              </a:spcBef>
              <a:buClr>
                <a:srgbClr val="B7B7B7"/>
              </a:buClr>
              <a:buSzPct val="100000"/>
              <a:buFont typeface="Montserrat"/>
              <a:buNone/>
              <a:defRPr b="1" sz="1200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>
              <a:spcBef>
                <a:spcPts val="0"/>
              </a:spcBef>
              <a:buClr>
                <a:srgbClr val="B7B7B7"/>
              </a:buClr>
              <a:buSzPct val="100000"/>
              <a:buFont typeface="Montserrat"/>
              <a:buNone/>
              <a:defRPr b="1" sz="1200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>
              <a:spcBef>
                <a:spcPts val="0"/>
              </a:spcBef>
              <a:buClr>
                <a:srgbClr val="B7B7B7"/>
              </a:buClr>
              <a:buSzPct val="100000"/>
              <a:buFont typeface="Montserrat"/>
              <a:buNone/>
              <a:defRPr b="1" sz="1200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>
              <a:spcBef>
                <a:spcPts val="0"/>
              </a:spcBef>
              <a:buClr>
                <a:srgbClr val="B7B7B7"/>
              </a:buClr>
              <a:buSzPct val="100000"/>
              <a:buFont typeface="Montserrat"/>
              <a:buNone/>
              <a:defRPr b="1" sz="1200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>
              <a:spcBef>
                <a:spcPts val="0"/>
              </a:spcBef>
              <a:buClr>
                <a:srgbClr val="B7B7B7"/>
              </a:buClr>
              <a:buSzPct val="100000"/>
              <a:buFont typeface="Montserrat"/>
              <a:buNone/>
              <a:defRPr b="1" sz="1200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6" name="Shape 6"/>
          <p:cNvSpPr txBox="1"/>
          <p:nvPr>
            <p:ph idx="1" type="body"/>
          </p:nvPr>
        </p:nvSpPr>
        <p:spPr>
          <a:xfrm>
            <a:off x="457200" y="2495550"/>
            <a:ext cx="5185199" cy="2255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>
              <a:spcBef>
                <a:spcPts val="600"/>
              </a:spcBef>
              <a:buClr>
                <a:srgbClr val="999999"/>
              </a:buClr>
              <a:buSzPct val="100000"/>
              <a:buFont typeface="Karla"/>
              <a:buChar char="▸"/>
              <a:defRPr sz="1600">
                <a:solidFill>
                  <a:srgbClr val="999999"/>
                </a:solidFill>
                <a:latin typeface="Karla"/>
                <a:ea typeface="Karla"/>
                <a:cs typeface="Karla"/>
                <a:sym typeface="Karla"/>
              </a:defRPr>
            </a:lvl1pPr>
            <a:lvl2pPr>
              <a:spcBef>
                <a:spcPts val="480"/>
              </a:spcBef>
              <a:buClr>
                <a:srgbClr val="999999"/>
              </a:buClr>
              <a:buSzPct val="100000"/>
              <a:buFont typeface="Karla"/>
              <a:buChar char="▹"/>
              <a:defRPr sz="1600">
                <a:solidFill>
                  <a:srgbClr val="999999"/>
                </a:solidFill>
                <a:latin typeface="Karla"/>
                <a:ea typeface="Karla"/>
                <a:cs typeface="Karla"/>
                <a:sym typeface="Karla"/>
              </a:defRPr>
            </a:lvl2pPr>
            <a:lvl3pPr>
              <a:spcBef>
                <a:spcPts val="480"/>
              </a:spcBef>
              <a:buClr>
                <a:srgbClr val="999999"/>
              </a:buClr>
              <a:buSzPct val="100000"/>
              <a:buFont typeface="Karla"/>
              <a:buChar char="▹"/>
              <a:defRPr sz="1600">
                <a:solidFill>
                  <a:srgbClr val="999999"/>
                </a:solidFill>
                <a:latin typeface="Karla"/>
                <a:ea typeface="Karla"/>
                <a:cs typeface="Karla"/>
                <a:sym typeface="Karla"/>
              </a:defRPr>
            </a:lvl3pPr>
            <a:lvl4pPr>
              <a:spcBef>
                <a:spcPts val="360"/>
              </a:spcBef>
              <a:buClr>
                <a:srgbClr val="999999"/>
              </a:buClr>
              <a:buSzPct val="100000"/>
              <a:buFont typeface="Karla"/>
              <a:defRPr sz="1600">
                <a:solidFill>
                  <a:srgbClr val="999999"/>
                </a:solidFill>
                <a:latin typeface="Karla"/>
                <a:ea typeface="Karla"/>
                <a:cs typeface="Karla"/>
                <a:sym typeface="Karla"/>
              </a:defRPr>
            </a:lvl4pPr>
            <a:lvl5pPr>
              <a:spcBef>
                <a:spcPts val="360"/>
              </a:spcBef>
              <a:buClr>
                <a:srgbClr val="999999"/>
              </a:buClr>
              <a:buSzPct val="100000"/>
              <a:buFont typeface="Karla"/>
              <a:defRPr sz="1600">
                <a:solidFill>
                  <a:srgbClr val="999999"/>
                </a:solidFill>
                <a:latin typeface="Karla"/>
                <a:ea typeface="Karla"/>
                <a:cs typeface="Karla"/>
                <a:sym typeface="Karla"/>
              </a:defRPr>
            </a:lvl5pPr>
            <a:lvl6pPr>
              <a:spcBef>
                <a:spcPts val="360"/>
              </a:spcBef>
              <a:buClr>
                <a:srgbClr val="999999"/>
              </a:buClr>
              <a:buSzPct val="100000"/>
              <a:buFont typeface="Karla"/>
              <a:defRPr sz="1600">
                <a:solidFill>
                  <a:srgbClr val="999999"/>
                </a:solidFill>
                <a:latin typeface="Karla"/>
                <a:ea typeface="Karla"/>
                <a:cs typeface="Karla"/>
                <a:sym typeface="Karla"/>
              </a:defRPr>
            </a:lvl6pPr>
            <a:lvl7pPr>
              <a:spcBef>
                <a:spcPts val="360"/>
              </a:spcBef>
              <a:buClr>
                <a:srgbClr val="999999"/>
              </a:buClr>
              <a:buSzPct val="100000"/>
              <a:buFont typeface="Karla"/>
              <a:defRPr sz="1600">
                <a:solidFill>
                  <a:srgbClr val="999999"/>
                </a:solidFill>
                <a:latin typeface="Karla"/>
                <a:ea typeface="Karla"/>
                <a:cs typeface="Karla"/>
                <a:sym typeface="Karla"/>
              </a:defRPr>
            </a:lvl7pPr>
            <a:lvl8pPr>
              <a:spcBef>
                <a:spcPts val="360"/>
              </a:spcBef>
              <a:buClr>
                <a:srgbClr val="999999"/>
              </a:buClr>
              <a:buSzPct val="100000"/>
              <a:buFont typeface="Karla"/>
              <a:defRPr sz="1600">
                <a:solidFill>
                  <a:srgbClr val="999999"/>
                </a:solidFill>
                <a:latin typeface="Karla"/>
                <a:ea typeface="Karla"/>
                <a:cs typeface="Karla"/>
                <a:sym typeface="Karla"/>
              </a:defRPr>
            </a:lvl8pPr>
            <a:lvl9pPr>
              <a:spcBef>
                <a:spcPts val="360"/>
              </a:spcBef>
              <a:buClr>
                <a:srgbClr val="999999"/>
              </a:buClr>
              <a:buSzPct val="100000"/>
              <a:buFont typeface="Karla"/>
              <a:defRPr sz="1600">
                <a:solidFill>
                  <a:srgbClr val="999999"/>
                </a:solidFill>
                <a:latin typeface="Karla"/>
                <a:ea typeface="Karla"/>
                <a:cs typeface="Karla"/>
                <a:sym typeface="Karla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hf dt="0" ftr="0" hdr="0" sldNum="0"/>
  <p:txStyles>
    <p:title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</p:titleStyle>
    <p:body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04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03.png"/><Relationship Id="rId4" Type="http://schemas.openxmlformats.org/officeDocument/2006/relationships/image" Target="../media/image02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00.png"/><Relationship Id="rId4" Type="http://schemas.openxmlformats.org/officeDocument/2006/relationships/image" Target="../media/image0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 txBox="1"/>
          <p:nvPr/>
        </p:nvSpPr>
        <p:spPr>
          <a:xfrm>
            <a:off x="41975" y="0"/>
            <a:ext cx="4220400" cy="12584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 sz="6000">
                <a:latin typeface="Times New Roman"/>
                <a:ea typeface="Times New Roman"/>
                <a:cs typeface="Times New Roman"/>
                <a:sym typeface="Times New Roman"/>
              </a:rPr>
              <a:t>H.E.L.I.O.S.</a:t>
            </a:r>
          </a:p>
        </p:txBody>
      </p:sp>
      <p:sp>
        <p:nvSpPr>
          <p:cNvPr id="66" name="Shape 66"/>
          <p:cNvSpPr txBox="1"/>
          <p:nvPr/>
        </p:nvSpPr>
        <p:spPr>
          <a:xfrm>
            <a:off x="503450" y="1174700"/>
            <a:ext cx="3540899" cy="329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-355600" lvl="0" marL="457200" rtl="0">
              <a:lnSpc>
                <a:spcPct val="200000"/>
              </a:lnSpc>
              <a:spcBef>
                <a:spcPts val="0"/>
              </a:spcBef>
              <a:buSzPct val="100000"/>
              <a:buFont typeface="Times New Roman"/>
              <a:buChar char="●"/>
            </a:pPr>
            <a:r>
              <a:rPr lang="en" sz="2000">
                <a:latin typeface="Times New Roman"/>
                <a:ea typeface="Times New Roman"/>
                <a:cs typeface="Times New Roman"/>
                <a:sym typeface="Times New Roman"/>
              </a:rPr>
              <a:t>Helium</a:t>
            </a:r>
          </a:p>
          <a:p>
            <a:pPr indent="-355600" lvl="0" marL="457200" rtl="0">
              <a:lnSpc>
                <a:spcPct val="200000"/>
              </a:lnSpc>
              <a:spcBef>
                <a:spcPts val="0"/>
              </a:spcBef>
              <a:buSzPct val="100000"/>
              <a:buFont typeface="Times New Roman"/>
              <a:buChar char="●"/>
            </a:pPr>
            <a:r>
              <a:rPr lang="en" sz="2000">
                <a:latin typeface="Times New Roman"/>
                <a:ea typeface="Times New Roman"/>
                <a:cs typeface="Times New Roman"/>
                <a:sym typeface="Times New Roman"/>
              </a:rPr>
              <a:t>Exhaust</a:t>
            </a:r>
          </a:p>
          <a:p>
            <a:pPr indent="-355600" lvl="0" marL="457200" rtl="0">
              <a:lnSpc>
                <a:spcPct val="200000"/>
              </a:lnSpc>
              <a:spcBef>
                <a:spcPts val="0"/>
              </a:spcBef>
              <a:buSzPct val="100000"/>
              <a:buFont typeface="Times New Roman"/>
              <a:buChar char="●"/>
            </a:pPr>
            <a:r>
              <a:rPr lang="en" sz="2000">
                <a:latin typeface="Times New Roman"/>
                <a:ea typeface="Times New Roman"/>
                <a:cs typeface="Times New Roman"/>
                <a:sym typeface="Times New Roman"/>
              </a:rPr>
              <a:t>Liberating</a:t>
            </a:r>
          </a:p>
          <a:p>
            <a:pPr indent="-355600" lvl="0" marL="457200" rtl="0">
              <a:lnSpc>
                <a:spcPct val="200000"/>
              </a:lnSpc>
              <a:spcBef>
                <a:spcPts val="0"/>
              </a:spcBef>
              <a:buSzPct val="100000"/>
              <a:buFont typeface="Times New Roman"/>
              <a:buChar char="●"/>
            </a:pPr>
            <a:r>
              <a:rPr lang="en" sz="2000">
                <a:latin typeface="Times New Roman"/>
                <a:ea typeface="Times New Roman"/>
                <a:cs typeface="Times New Roman"/>
                <a:sym typeface="Times New Roman"/>
              </a:rPr>
              <a:t>Inflation</a:t>
            </a:r>
          </a:p>
          <a:p>
            <a:pPr indent="-355600" lvl="0" marL="457200" rtl="0">
              <a:lnSpc>
                <a:spcPct val="200000"/>
              </a:lnSpc>
              <a:spcBef>
                <a:spcPts val="0"/>
              </a:spcBef>
              <a:buSzPct val="100000"/>
              <a:buFont typeface="Times New Roman"/>
              <a:buChar char="●"/>
            </a:pPr>
            <a:r>
              <a:rPr lang="en" sz="2000">
                <a:latin typeface="Times New Roman"/>
                <a:ea typeface="Times New Roman"/>
                <a:cs typeface="Times New Roman"/>
                <a:sym typeface="Times New Roman"/>
              </a:rPr>
              <a:t>Optimization</a:t>
            </a:r>
          </a:p>
          <a:p>
            <a:pPr indent="-355600" lvl="0" marL="457200">
              <a:lnSpc>
                <a:spcPct val="200000"/>
              </a:lnSpc>
              <a:spcBef>
                <a:spcPts val="0"/>
              </a:spcBef>
              <a:buSzPct val="100000"/>
              <a:buFont typeface="Times New Roman"/>
              <a:buChar char="●"/>
            </a:pPr>
            <a:r>
              <a:rPr lang="en" sz="2000">
                <a:latin typeface="Times New Roman"/>
                <a:ea typeface="Times New Roman"/>
                <a:cs typeface="Times New Roman"/>
                <a:sym typeface="Times New Roman"/>
              </a:rPr>
              <a:t>System</a:t>
            </a:r>
          </a:p>
        </p:txBody>
      </p:sp>
      <p:pic>
        <p:nvPicPr>
          <p:cNvPr id="67" name="Shape 6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611725" y="651600"/>
            <a:ext cx="2963575" cy="29144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 txBox="1"/>
          <p:nvPr>
            <p:ph type="title"/>
          </p:nvPr>
        </p:nvSpPr>
        <p:spPr>
          <a:xfrm>
            <a:off x="1471850" y="318850"/>
            <a:ext cx="4238100" cy="598799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 sz="36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Mission Description</a:t>
            </a:r>
          </a:p>
        </p:txBody>
      </p:sp>
      <p:sp>
        <p:nvSpPr>
          <p:cNvPr id="73" name="Shape 73"/>
          <p:cNvSpPr txBox="1"/>
          <p:nvPr>
            <p:ph idx="1" type="body"/>
          </p:nvPr>
        </p:nvSpPr>
        <p:spPr>
          <a:xfrm>
            <a:off x="787275" y="1303400"/>
            <a:ext cx="6218999" cy="2255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>
              <a:lnSpc>
                <a:spcPct val="200000"/>
              </a:lnSpc>
              <a:spcBef>
                <a:spcPts val="0"/>
              </a:spcBef>
              <a:buClr>
                <a:srgbClr val="000000"/>
              </a:buClr>
              <a:buSzPct val="100000"/>
              <a:buFont typeface="Times New Roman"/>
            </a:pPr>
            <a:r>
              <a:rPr lang="en" sz="18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To create a payload with which we can release a certain amount of helium from the balloon in order to manage the balloon and its payloads’ ascent</a:t>
            </a:r>
          </a:p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/>
          <p:nvPr>
            <p:ph type="title"/>
          </p:nvPr>
        </p:nvSpPr>
        <p:spPr>
          <a:xfrm>
            <a:off x="1584950" y="238850"/>
            <a:ext cx="4313699" cy="485699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 sz="36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H.E.L.I.O.S. Payload</a:t>
            </a:r>
          </a:p>
        </p:txBody>
      </p:sp>
      <p:sp>
        <p:nvSpPr>
          <p:cNvPr id="79" name="Shape 79"/>
          <p:cNvSpPr txBox="1"/>
          <p:nvPr>
            <p:ph idx="1" type="body"/>
          </p:nvPr>
        </p:nvSpPr>
        <p:spPr>
          <a:xfrm>
            <a:off x="838250" y="909025"/>
            <a:ext cx="6391500" cy="38736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lnSpc>
                <a:spcPct val="200000"/>
              </a:lnSpc>
              <a:spcBef>
                <a:spcPts val="0"/>
              </a:spcBef>
              <a:buClr>
                <a:srgbClr val="000000"/>
              </a:buClr>
              <a:buSzPct val="100000"/>
              <a:buFont typeface="Times New Roman"/>
            </a:pPr>
            <a:r>
              <a:rPr lang="en" sz="18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Made of two parts: the wheel plug and the actual payload</a:t>
            </a:r>
          </a:p>
          <a:p>
            <a:pPr indent="-228600" lvl="0" marL="457200" rtl="0">
              <a:lnSpc>
                <a:spcPct val="200000"/>
              </a:lnSpc>
              <a:spcBef>
                <a:spcPts val="0"/>
              </a:spcBef>
              <a:buClr>
                <a:srgbClr val="000000"/>
              </a:buClr>
              <a:buSzPct val="100000"/>
              <a:buFont typeface="Times New Roman"/>
            </a:pPr>
            <a:r>
              <a:rPr lang="en" sz="18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Uses a GPS and a pressure sensor to determine the altitude and position</a:t>
            </a:r>
          </a:p>
          <a:p>
            <a:pPr indent="-228600" lvl="0" marL="457200" rtl="0">
              <a:lnSpc>
                <a:spcPct val="200000"/>
              </a:lnSpc>
              <a:spcBef>
                <a:spcPts val="0"/>
              </a:spcBef>
              <a:buClr>
                <a:srgbClr val="000000"/>
              </a:buClr>
              <a:buSzPct val="100000"/>
              <a:buFont typeface="Times New Roman"/>
            </a:pPr>
            <a:r>
              <a:rPr lang="en" sz="18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When an appropriate height/pressure is reached, the valve will open</a:t>
            </a:r>
          </a:p>
          <a:p>
            <a:pPr indent="-228600" lvl="0" marL="457200" rtl="0">
              <a:lnSpc>
                <a:spcPct val="200000"/>
              </a:lnSpc>
              <a:spcBef>
                <a:spcPts val="0"/>
              </a:spcBef>
              <a:buClr>
                <a:srgbClr val="000000"/>
              </a:buClr>
              <a:buSzPct val="100000"/>
              <a:buFont typeface="Times New Roman"/>
            </a:pPr>
            <a:r>
              <a:rPr lang="en" sz="18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valve stays open for a period of time and then shuts again</a:t>
            </a:r>
          </a:p>
          <a:p>
            <a:pPr indent="-228600" lvl="0" marL="457200" rtl="0">
              <a:lnSpc>
                <a:spcPct val="200000"/>
              </a:lnSpc>
              <a:spcBef>
                <a:spcPts val="0"/>
              </a:spcBef>
              <a:buClr>
                <a:srgbClr val="000000"/>
              </a:buClr>
              <a:buSzPct val="100000"/>
              <a:buFont typeface="Times New Roman"/>
            </a:pPr>
            <a:r>
              <a:rPr lang="en" sz="18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All data is logged for study at a later date</a:t>
            </a:r>
          </a:p>
          <a:p>
            <a:pPr lvl="0">
              <a:lnSpc>
                <a:spcPct val="200000"/>
              </a:lnSpc>
              <a:spcBef>
                <a:spcPts val="0"/>
              </a:spcBef>
              <a:buNone/>
            </a:pPr>
            <a:r>
              <a:t/>
            </a:r>
            <a:endParaRPr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Shape 84"/>
          <p:cNvSpPr txBox="1"/>
          <p:nvPr>
            <p:ph type="title"/>
          </p:nvPr>
        </p:nvSpPr>
        <p:spPr>
          <a:xfrm>
            <a:off x="3303450" y="205275"/>
            <a:ext cx="2537100" cy="485699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 sz="36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Wheel Plug</a:t>
            </a:r>
          </a:p>
        </p:txBody>
      </p:sp>
      <p:sp>
        <p:nvSpPr>
          <p:cNvPr id="85" name="Shape 85"/>
          <p:cNvSpPr txBox="1"/>
          <p:nvPr>
            <p:ph idx="1" type="body"/>
          </p:nvPr>
        </p:nvSpPr>
        <p:spPr>
          <a:xfrm>
            <a:off x="1107600" y="847650"/>
            <a:ext cx="5662799" cy="2255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lnSpc>
                <a:spcPct val="200000"/>
              </a:lnSpc>
              <a:spcBef>
                <a:spcPts val="0"/>
              </a:spcBef>
              <a:buClr>
                <a:srgbClr val="000000"/>
              </a:buClr>
              <a:buSzPct val="100000"/>
              <a:buFont typeface="Times New Roman"/>
            </a:pPr>
            <a:r>
              <a:rPr lang="en" sz="18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Sits inside the neck of the balloon → where latex is the thickest</a:t>
            </a:r>
          </a:p>
          <a:p>
            <a:pPr indent="-228600" lvl="0" marL="457200" rtl="0">
              <a:lnSpc>
                <a:spcPct val="200000"/>
              </a:lnSpc>
              <a:spcBef>
                <a:spcPts val="0"/>
              </a:spcBef>
              <a:buClr>
                <a:srgbClr val="000000"/>
              </a:buClr>
              <a:buSzPct val="100000"/>
              <a:buFont typeface="Times New Roman"/>
            </a:pPr>
            <a:r>
              <a:rPr lang="en" sz="18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Payloads will hang from crossbar, by cord</a:t>
            </a:r>
          </a:p>
          <a:p>
            <a:pPr indent="-228600" lvl="0" marL="457200" rtl="0">
              <a:lnSpc>
                <a:spcPct val="200000"/>
              </a:lnSpc>
              <a:spcBef>
                <a:spcPts val="0"/>
              </a:spcBef>
              <a:buClr>
                <a:srgbClr val="000000"/>
              </a:buClr>
              <a:buSzPct val="100000"/>
              <a:buFont typeface="Times New Roman"/>
            </a:pPr>
            <a:r>
              <a:rPr lang="en" sz="18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1” diameter hole for valve tubing to run through</a:t>
            </a:r>
          </a:p>
          <a:p>
            <a:pPr indent="-228600" lvl="0" marL="457200" rtl="0">
              <a:lnSpc>
                <a:spcPct val="200000"/>
              </a:lnSpc>
              <a:spcBef>
                <a:spcPts val="0"/>
              </a:spcBef>
              <a:buClr>
                <a:srgbClr val="000000"/>
              </a:buClr>
              <a:buSzPct val="100000"/>
              <a:buFont typeface="Times New Roman"/>
            </a:pPr>
            <a:r>
              <a:rPr lang="en" sz="18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~1kg</a:t>
            </a:r>
          </a:p>
        </p:txBody>
      </p:sp>
      <p:pic>
        <p:nvPicPr>
          <p:cNvPr id="86" name="Shape 8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408814" y="3096900"/>
            <a:ext cx="2735186" cy="2012349"/>
          </a:xfrm>
          <a:prstGeom prst="rect">
            <a:avLst/>
          </a:prstGeom>
          <a:noFill/>
          <a:ln>
            <a:noFill/>
          </a:ln>
        </p:spPr>
      </p:pic>
      <p:pic>
        <p:nvPicPr>
          <p:cNvPr id="87" name="Shape 8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3027150"/>
            <a:ext cx="2475249" cy="20820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 txBox="1"/>
          <p:nvPr>
            <p:ph type="title"/>
          </p:nvPr>
        </p:nvSpPr>
        <p:spPr>
          <a:xfrm>
            <a:off x="2330350" y="247200"/>
            <a:ext cx="3632100" cy="485699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 sz="36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Balloon Payload</a:t>
            </a:r>
          </a:p>
        </p:txBody>
      </p:sp>
      <p:sp>
        <p:nvSpPr>
          <p:cNvPr id="93" name="Shape 93"/>
          <p:cNvSpPr txBox="1"/>
          <p:nvPr>
            <p:ph idx="1" type="body"/>
          </p:nvPr>
        </p:nvSpPr>
        <p:spPr>
          <a:xfrm>
            <a:off x="1551475" y="992925"/>
            <a:ext cx="5614199" cy="2255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lnSpc>
                <a:spcPct val="200000"/>
              </a:lnSpc>
              <a:spcBef>
                <a:spcPts val="0"/>
              </a:spcBef>
              <a:buClr>
                <a:srgbClr val="000000"/>
              </a:buClr>
              <a:buSzPct val="100000"/>
              <a:buFont typeface="Times New Roman"/>
            </a:pPr>
            <a:r>
              <a:rPr lang="en" sz="18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Contains Arduino Uno, Gardena Irrigation Valve, circuitry, batteries, tubing, and pressure sensors. </a:t>
            </a:r>
          </a:p>
          <a:p>
            <a:pPr indent="-228600" lvl="0" marL="457200" rtl="0">
              <a:lnSpc>
                <a:spcPct val="200000"/>
              </a:lnSpc>
              <a:spcBef>
                <a:spcPts val="0"/>
              </a:spcBef>
              <a:buClr>
                <a:srgbClr val="000000"/>
              </a:buClr>
              <a:buSzPct val="100000"/>
              <a:buFont typeface="Times New Roman"/>
            </a:pPr>
            <a:r>
              <a:rPr lang="en" sz="18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Made with posterboard and insulation → 7” cube</a:t>
            </a:r>
          </a:p>
          <a:p>
            <a:pPr indent="-228600" lvl="0" marL="457200" rtl="0">
              <a:lnSpc>
                <a:spcPct val="200000"/>
              </a:lnSpc>
              <a:spcBef>
                <a:spcPts val="0"/>
              </a:spcBef>
              <a:buClr>
                <a:srgbClr val="000000"/>
              </a:buClr>
              <a:buSzPct val="100000"/>
              <a:buFont typeface="Times New Roman"/>
            </a:pPr>
            <a:r>
              <a:rPr lang="en" sz="18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Hangs directly below the wheel plug</a:t>
            </a:r>
          </a:p>
          <a:p>
            <a:pPr indent="-228600" lvl="0" marL="457200" rtl="0">
              <a:lnSpc>
                <a:spcPct val="200000"/>
              </a:lnSpc>
              <a:spcBef>
                <a:spcPts val="0"/>
              </a:spcBef>
              <a:buClr>
                <a:srgbClr val="000000"/>
              </a:buClr>
              <a:buSzPct val="100000"/>
              <a:buFont typeface="Times New Roman"/>
            </a:pPr>
            <a:r>
              <a:rPr lang="en" sz="18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~0.5 kg mass → excluding wheel plug’s mass</a:t>
            </a:r>
          </a:p>
        </p:txBody>
      </p:sp>
      <p:pic>
        <p:nvPicPr>
          <p:cNvPr id="94" name="Shape 9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247200"/>
            <a:ext cx="1694925" cy="2133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5" name="Shape 9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959650" y="3549275"/>
            <a:ext cx="2121075" cy="15942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xmlns:r="http://schemas.openxmlformats.org/officeDocument/2006/relationships" name="Cadwal template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